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57" r:id="rId5"/>
    <p:sldId id="258" r:id="rId6"/>
    <p:sldId id="259" r:id="rId7"/>
    <p:sldId id="260" r:id="rId8"/>
    <p:sldId id="261" r:id="rId9"/>
    <p:sldId id="262" r:id="rId10"/>
    <p:sldId id="263" r:id="rId11"/>
    <p:sldId id="279" r:id="rId12"/>
    <p:sldId id="264" r:id="rId13"/>
    <p:sldId id="265" r:id="rId14"/>
    <p:sldId id="273" r:id="rId15"/>
    <p:sldId id="274" r:id="rId16"/>
    <p:sldId id="275" r:id="rId17"/>
    <p:sldId id="276" r:id="rId18"/>
    <p:sldId id="277" r:id="rId19"/>
    <p:sldId id="278" r:id="rId20"/>
    <p:sldId id="266" r:id="rId21"/>
    <p:sldId id="267"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386420-1856-4FF9-B0C3-023CBAC50013}" type="datetimeFigureOut">
              <a:rPr lang="en-US" smtClean="0"/>
              <a:t>25-Oct-2018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DACCA5-CDAB-4EA6-A021-183DAB9C1EF5}" type="slidenum">
              <a:rPr lang="en-US" smtClean="0"/>
              <a:t>‹#›</a:t>
            </a:fld>
            <a:endParaRPr lang="en-US"/>
          </a:p>
        </p:txBody>
      </p:sp>
    </p:spTree>
    <p:extLst>
      <p:ext uri="{BB962C8B-B14F-4D97-AF65-F5344CB8AC3E}">
        <p14:creationId xmlns:p14="http://schemas.microsoft.com/office/powerpoint/2010/main" val="3901792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4"/>
          <p:cNvSpPr>
            <a:spLocks noGrp="1" noRot="1" noChangeAspect="1" noTextEdit="1"/>
          </p:cNvSpPr>
          <p:nvPr>
            <p:ph type="sldImg"/>
          </p:nvPr>
        </p:nvSpPr>
        <p:spPr bwMode="auto">
          <a:xfrm>
            <a:off x="1571625" y="638175"/>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5"/>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smtClean="0">
              <a:latin typeface="Candara" pitchFamily="34" charset="0"/>
            </a:endParaRPr>
          </a:p>
          <a:p>
            <a:endParaRPr lang="en-US" sz="1000" dirty="0">
              <a:latin typeface="Candara" pitchFamily="34" charset="0"/>
            </a:endParaRPr>
          </a:p>
          <a:p>
            <a:endParaRPr lang="en-US" sz="1000" dirty="0">
              <a:latin typeface="Candara" pitchFamily="34" charset="0"/>
            </a:endParaRPr>
          </a:p>
          <a:p>
            <a:endParaRPr lang="en-US" sz="1000" dirty="0" smtClean="0">
              <a:latin typeface="Candara" pitchFamily="34" charset="0"/>
            </a:endParaRPr>
          </a:p>
          <a:p>
            <a:r>
              <a:rPr lang="en-US" sz="1000" dirty="0">
                <a:latin typeface="Candara" pitchFamily="34" charset="0"/>
              </a:rPr>
              <a:t>Copyright © 2011 IGATE Corporation (a part of Capegemini Group). All rights reserved. </a:t>
            </a:r>
          </a:p>
          <a:p>
            <a:r>
              <a:rPr lang="en-US" sz="1000" dirty="0">
                <a:latin typeface="Candara" pitchFamily="34" charset="0"/>
              </a:rPr>
              <a:t>No part of this publication shall be reproduced in any way, including but not limited to photocopy, photographic, magnetic, or other record, without the prior written permission of IGATE Corporation (a part of Capegemini Group).</a:t>
            </a:r>
          </a:p>
          <a:p>
            <a:r>
              <a:rPr lang="en-US" sz="1000" dirty="0">
                <a:latin typeface="Candara" pitchFamily="34" charset="0"/>
              </a:rPr>
              <a:t> </a:t>
            </a:r>
          </a:p>
          <a:p>
            <a:r>
              <a:rPr lang="en-US" sz="1000" dirty="0">
                <a:latin typeface="Candara" pitchFamily="34" charset="0"/>
              </a:rPr>
              <a:t>IGATE Corporation (a part of Capegemini Group) considers information included in this document to be confidential and proprietary</a:t>
            </a:r>
            <a:r>
              <a:rPr lang="en-US" sz="1000" dirty="0" smtClean="0">
                <a:latin typeface="Candara" pitchFamily="34" charset="0"/>
              </a:rPr>
              <a:t>.</a:t>
            </a:r>
            <a:endParaRPr lang="en-US" sz="1000" dirty="0">
              <a:latin typeface="Candara" pitchFamily="34" charset="0"/>
            </a:endParaRPr>
          </a:p>
        </p:txBody>
      </p:sp>
    </p:spTree>
    <p:extLst>
      <p:ext uri="{BB962C8B-B14F-4D97-AF65-F5344CB8AC3E}">
        <p14:creationId xmlns:p14="http://schemas.microsoft.com/office/powerpoint/2010/main" val="3111330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1625" y="638175"/>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30908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813432-CCF5-40C9-B4BB-E31C0BAC7659}" type="datetimeFigureOut">
              <a:rPr lang="en-US" smtClean="0"/>
              <a:t>25-Oct-2018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3955753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813432-CCF5-40C9-B4BB-E31C0BAC7659}" type="datetimeFigureOut">
              <a:rPr lang="en-US" smtClean="0"/>
              <a:t>25-Oct-2018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1053068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813432-CCF5-40C9-B4BB-E31C0BAC7659}" type="datetimeFigureOut">
              <a:rPr lang="en-US" smtClean="0"/>
              <a:t>25-Oct-2018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3005120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813432-CCF5-40C9-B4BB-E31C0BAC7659}" type="datetimeFigureOut">
              <a:rPr lang="en-US" smtClean="0"/>
              <a:t>25-Oct-2018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1527381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813432-CCF5-40C9-B4BB-E31C0BAC7659}" type="datetimeFigureOut">
              <a:rPr lang="en-US" smtClean="0"/>
              <a:t>25-Oct-2018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519210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813432-CCF5-40C9-B4BB-E31C0BAC7659}" type="datetimeFigureOut">
              <a:rPr lang="en-US" smtClean="0"/>
              <a:t>25-Oct-2018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579109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D813432-CCF5-40C9-B4BB-E31C0BAC7659}" type="datetimeFigureOut">
              <a:rPr lang="en-US" smtClean="0"/>
              <a:t>25-Oct-2018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1903520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813432-CCF5-40C9-B4BB-E31C0BAC7659}" type="datetimeFigureOut">
              <a:rPr lang="en-US" smtClean="0"/>
              <a:t>25-Oct-2018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1700452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813432-CCF5-40C9-B4BB-E31C0BAC7659}" type="datetimeFigureOut">
              <a:rPr lang="en-US" smtClean="0"/>
              <a:t>25-Oct-2018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3618525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813432-CCF5-40C9-B4BB-E31C0BAC7659}" type="datetimeFigureOut">
              <a:rPr lang="en-US" smtClean="0"/>
              <a:t>25-Oct-2018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94963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813432-CCF5-40C9-B4BB-E31C0BAC7659}" type="datetimeFigureOut">
              <a:rPr lang="en-US" smtClean="0"/>
              <a:t>25-Oct-2018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436C6-9494-4EEE-AB8A-B3A3B22570D2}" type="slidenum">
              <a:rPr lang="en-US" smtClean="0"/>
              <a:t>‹#›</a:t>
            </a:fld>
            <a:endParaRPr lang="en-US"/>
          </a:p>
        </p:txBody>
      </p:sp>
    </p:spTree>
    <p:extLst>
      <p:ext uri="{BB962C8B-B14F-4D97-AF65-F5344CB8AC3E}">
        <p14:creationId xmlns:p14="http://schemas.microsoft.com/office/powerpoint/2010/main" val="3143267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813432-CCF5-40C9-B4BB-E31C0BAC7659}" type="datetimeFigureOut">
              <a:rPr lang="en-US" smtClean="0"/>
              <a:t>25-Oct-2018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0436C6-9494-4EEE-AB8A-B3A3B22570D2}" type="slidenum">
              <a:rPr lang="en-US" smtClean="0"/>
              <a:t>‹#›</a:t>
            </a:fld>
            <a:endParaRPr lang="en-US"/>
          </a:p>
        </p:txBody>
      </p:sp>
      <p:pic>
        <p:nvPicPr>
          <p:cNvPr id="7" name="Picture 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588124" y="6184900"/>
            <a:ext cx="2163763" cy="50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586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255671"/>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33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0" y="6310313"/>
            <a:ext cx="9144000" cy="547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17" name="TextBox 10"/>
          <p:cNvSpPr txBox="1">
            <a:spLocks noChangeArrowheads="1"/>
          </p:cNvSpPr>
          <p:nvPr/>
        </p:nvSpPr>
        <p:spPr bwMode="auto">
          <a:xfrm>
            <a:off x="0" y="1884035"/>
            <a:ext cx="924822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3600" dirty="0" smtClean="0">
                <a:solidFill>
                  <a:schemeClr val="bg1"/>
                </a:solidFill>
                <a:latin typeface="Candara" pitchFamily="34" charset="0"/>
              </a:rPr>
              <a:t>ORDER AND INVOICE MANAGEMENT SYSTEM</a:t>
            </a:r>
            <a:endParaRPr lang="en-US" sz="2400" dirty="0">
              <a:solidFill>
                <a:schemeClr val="bg1"/>
              </a:solidFill>
              <a:latin typeface="Candara" pitchFamily="34" charset="0"/>
            </a:endParaRPr>
          </a:p>
        </p:txBody>
      </p:sp>
      <p:sp>
        <p:nvSpPr>
          <p:cNvPr id="13318" name="TextBox 11"/>
          <p:cNvSpPr txBox="1">
            <a:spLocks noChangeArrowheads="1"/>
          </p:cNvSpPr>
          <p:nvPr/>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a:solidFill>
                  <a:schemeClr val="bg1"/>
                </a:solidFill>
                <a:latin typeface="Candara" pitchFamily="34" charset="0"/>
              </a:rPr>
              <a:t>IGATE is now a part of Capgemini</a:t>
            </a:r>
          </a:p>
        </p:txBody>
      </p:sp>
      <p:pic>
        <p:nvPicPr>
          <p:cNvPr id="133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0" y="0"/>
            <a:ext cx="9144000" cy="541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32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8125" y="5921375"/>
            <a:ext cx="2163763" cy="50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370253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Window</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52425"/>
            <a:ext cx="8229600" cy="4421512"/>
          </a:xfrm>
        </p:spPr>
      </p:pic>
    </p:spTree>
    <p:extLst>
      <p:ext uri="{BB962C8B-B14F-4D97-AF65-F5344CB8AC3E}">
        <p14:creationId xmlns:p14="http://schemas.microsoft.com/office/powerpoint/2010/main" val="6968009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Clerk Window</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68621"/>
            <a:ext cx="8229600" cy="4389120"/>
          </a:xfrm>
        </p:spPr>
      </p:pic>
    </p:spTree>
    <p:extLst>
      <p:ext uri="{BB962C8B-B14F-4D97-AF65-F5344CB8AC3E}">
        <p14:creationId xmlns:p14="http://schemas.microsoft.com/office/powerpoint/2010/main" val="38451754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62593"/>
            <a:ext cx="8229600" cy="4401177"/>
          </a:xfrm>
        </p:spPr>
      </p:pic>
    </p:spTree>
    <p:extLst>
      <p:ext uri="{BB962C8B-B14F-4D97-AF65-F5344CB8AC3E}">
        <p14:creationId xmlns:p14="http://schemas.microsoft.com/office/powerpoint/2010/main" val="29117820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67012"/>
            <a:ext cx="8229600" cy="4392338"/>
          </a:xfrm>
        </p:spPr>
      </p:pic>
    </p:spTree>
    <p:extLst>
      <p:ext uri="{BB962C8B-B14F-4D97-AF65-F5344CB8AC3E}">
        <p14:creationId xmlns:p14="http://schemas.microsoft.com/office/powerpoint/2010/main" val="14471861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 Invoice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7496" y="1686415"/>
            <a:ext cx="5249008" cy="4353533"/>
          </a:xfrm>
        </p:spPr>
      </p:pic>
    </p:spTree>
    <p:extLst>
      <p:ext uri="{BB962C8B-B14F-4D97-AF65-F5344CB8AC3E}">
        <p14:creationId xmlns:p14="http://schemas.microsoft.com/office/powerpoint/2010/main" val="29807586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Window</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62593"/>
            <a:ext cx="8229600" cy="4401177"/>
          </a:xfrm>
        </p:spPr>
      </p:pic>
    </p:spTree>
    <p:extLst>
      <p:ext uri="{BB962C8B-B14F-4D97-AF65-F5344CB8AC3E}">
        <p14:creationId xmlns:p14="http://schemas.microsoft.com/office/powerpoint/2010/main" val="21641639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Us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6760" y="2510442"/>
            <a:ext cx="3610479" cy="2705478"/>
          </a:xfrm>
        </p:spPr>
      </p:pic>
    </p:spTree>
    <p:extLst>
      <p:ext uri="{BB962C8B-B14F-4D97-AF65-F5344CB8AC3E}">
        <p14:creationId xmlns:p14="http://schemas.microsoft.com/office/powerpoint/2010/main" val="30891419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Enhancements</a:t>
            </a:r>
            <a:endParaRPr lang="en-US" dirty="0"/>
          </a:p>
        </p:txBody>
      </p:sp>
      <p:sp>
        <p:nvSpPr>
          <p:cNvPr id="3" name="Content Placeholder 2"/>
          <p:cNvSpPr>
            <a:spLocks noGrp="1"/>
          </p:cNvSpPr>
          <p:nvPr>
            <p:ph idx="1"/>
          </p:nvPr>
        </p:nvSpPr>
        <p:spPr/>
        <p:txBody>
          <a:bodyPr>
            <a:normAutofit/>
          </a:bodyPr>
          <a:lstStyle/>
          <a:p>
            <a:pPr algn="just"/>
            <a:r>
              <a:rPr lang="en-US" dirty="0"/>
              <a:t>T</a:t>
            </a:r>
            <a:r>
              <a:rPr lang="en-US" dirty="0" smtClean="0"/>
              <a:t>he </a:t>
            </a:r>
            <a:r>
              <a:rPr lang="en-US" dirty="0"/>
              <a:t>invoice will be able to tap into more services such as order management where customers can modify their plans and discontinue services right from the invoice. </a:t>
            </a:r>
          </a:p>
          <a:p>
            <a:pPr algn="just"/>
            <a:r>
              <a:rPr lang="en-US" dirty="0" smtClean="0"/>
              <a:t>Improving UI to make it more user friendly</a:t>
            </a:r>
          </a:p>
          <a:p>
            <a:pPr algn="just"/>
            <a:r>
              <a:rPr lang="en-US" dirty="0" smtClean="0"/>
              <a:t>Provide chat service to enable admins to communicate with users.</a:t>
            </a:r>
          </a:p>
          <a:p>
            <a:pPr algn="just"/>
            <a:r>
              <a:rPr lang="en-US" dirty="0" smtClean="0"/>
              <a:t>Using barcode scanner to scan products.</a:t>
            </a:r>
          </a:p>
          <a:p>
            <a:endParaRPr lang="en-US" dirty="0"/>
          </a:p>
        </p:txBody>
      </p:sp>
    </p:spTree>
    <p:extLst>
      <p:ext uri="{BB962C8B-B14F-4D97-AF65-F5344CB8AC3E}">
        <p14:creationId xmlns:p14="http://schemas.microsoft.com/office/powerpoint/2010/main" val="36363190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4562" y="2410619"/>
            <a:ext cx="4714875" cy="2905125"/>
          </a:xfrm>
        </p:spPr>
      </p:pic>
    </p:spTree>
    <p:extLst>
      <p:ext uri="{BB962C8B-B14F-4D97-AF65-F5344CB8AC3E}">
        <p14:creationId xmlns:p14="http://schemas.microsoft.com/office/powerpoint/2010/main" val="10855051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00" name="Rectangle 8"/>
          <p:cNvSpPr>
            <a:spLocks noGrp="1"/>
          </p:cNvSpPr>
          <p:nvPr>
            <p:ph type="body" idx="1"/>
          </p:nvPr>
        </p:nvSpPr>
        <p:spPr>
          <a:xfrm>
            <a:off x="319088" y="1196752"/>
            <a:ext cx="6781800" cy="5027612"/>
          </a:xfrm>
        </p:spPr>
        <p:txBody>
          <a:bodyPr>
            <a:normAutofit/>
          </a:bodyPr>
          <a:lstStyle/>
          <a:p>
            <a:pPr>
              <a:buClr>
                <a:srgbClr val="00B0F0"/>
              </a:buClr>
              <a:buFont typeface="Wingdings" panose="05000000000000000000" pitchFamily="2" charset="2"/>
              <a:buChar char="Ø"/>
            </a:pPr>
            <a:r>
              <a:rPr lang="en-US" sz="2000" dirty="0" smtClean="0">
                <a:solidFill>
                  <a:schemeClr val="tx1"/>
                </a:solidFill>
              </a:rPr>
              <a:t>1.Mohammed Shadab </a:t>
            </a:r>
            <a:r>
              <a:rPr lang="en-US" sz="2000" dirty="0" smtClean="0">
                <a:solidFill>
                  <a:schemeClr val="tx1"/>
                </a:solidFill>
              </a:rPr>
              <a:t>Siddiqui</a:t>
            </a:r>
            <a:endParaRPr lang="en-US" sz="2000" dirty="0" smtClean="0">
              <a:solidFill>
                <a:schemeClr val="tx1"/>
              </a:solidFill>
            </a:endParaRPr>
          </a:p>
          <a:p>
            <a:pPr>
              <a:buClr>
                <a:srgbClr val="00B0F0"/>
              </a:buClr>
              <a:buFont typeface="Wingdings" panose="05000000000000000000" pitchFamily="2" charset="2"/>
              <a:buChar char="Ø"/>
            </a:pPr>
            <a:r>
              <a:rPr lang="en-US" sz="2000" dirty="0" smtClean="0"/>
              <a:t>2.Manish Baranwal</a:t>
            </a:r>
          </a:p>
          <a:p>
            <a:pPr>
              <a:buClr>
                <a:srgbClr val="00B0F0"/>
              </a:buClr>
              <a:buFont typeface="Wingdings" panose="05000000000000000000" pitchFamily="2" charset="2"/>
              <a:buChar char="Ø"/>
            </a:pPr>
            <a:r>
              <a:rPr lang="en-US" sz="2000" dirty="0" smtClean="0">
                <a:solidFill>
                  <a:schemeClr val="tx1"/>
                </a:solidFill>
              </a:rPr>
              <a:t>3.Monika Nayak</a:t>
            </a:r>
          </a:p>
          <a:p>
            <a:pPr>
              <a:buClr>
                <a:srgbClr val="00B0F0"/>
              </a:buClr>
              <a:buFont typeface="Wingdings" panose="05000000000000000000" pitchFamily="2" charset="2"/>
              <a:buChar char="Ø"/>
            </a:pPr>
            <a:r>
              <a:rPr lang="en-US" sz="2000" dirty="0" smtClean="0"/>
              <a:t>4.Mugdha Mulay</a:t>
            </a:r>
          </a:p>
          <a:p>
            <a:pPr>
              <a:buClr>
                <a:srgbClr val="00B0F0"/>
              </a:buClr>
              <a:buFont typeface="Wingdings" panose="05000000000000000000" pitchFamily="2" charset="2"/>
              <a:buChar char="Ø"/>
            </a:pPr>
            <a:r>
              <a:rPr lang="en-US" sz="2000" dirty="0" smtClean="0">
                <a:solidFill>
                  <a:schemeClr val="tx1"/>
                </a:solidFill>
              </a:rPr>
              <a:t>5.Nidhi </a:t>
            </a:r>
            <a:r>
              <a:rPr lang="en-US" sz="2000" dirty="0"/>
              <a:t>Agrawal </a:t>
            </a:r>
            <a:r>
              <a:rPr lang="en-US" sz="2000" dirty="0" smtClean="0"/>
              <a:t>(lead)</a:t>
            </a:r>
            <a:endParaRPr lang="en-US" sz="2000" dirty="0">
              <a:solidFill>
                <a:schemeClr val="tx1"/>
              </a:solidFill>
            </a:endParaRPr>
          </a:p>
        </p:txBody>
      </p:sp>
      <p:sp>
        <p:nvSpPr>
          <p:cNvPr id="213002" name="Title 1"/>
          <p:cNvSpPr>
            <a:spLocks/>
          </p:cNvSpPr>
          <p:nvPr/>
        </p:nvSpPr>
        <p:spPr bwMode="auto">
          <a:xfrm>
            <a:off x="466725" y="122238"/>
            <a:ext cx="8153400" cy="715962"/>
          </a:xfrm>
          <a:prstGeom prst="rect">
            <a:avLst/>
          </a:prstGeom>
          <a:noFill/>
          <a:ln w="9525">
            <a:noFill/>
            <a:miter lim="800000"/>
            <a:headEnd/>
            <a:tailEnd/>
          </a:ln>
        </p:spPr>
        <p:txBody>
          <a:bodyPr anchor="ctr"/>
          <a:lstStyle/>
          <a:p>
            <a:pPr eaLnBrk="0" hangingPunct="0">
              <a:lnSpc>
                <a:spcPct val="80000"/>
              </a:lnSpc>
            </a:pPr>
            <a:r>
              <a:rPr lang="en-US" sz="2800" dirty="0" smtClean="0">
                <a:latin typeface="Candara" panose="020E0502030303020204" pitchFamily="34" charset="0"/>
                <a:ea typeface="+mj-ea"/>
                <a:cs typeface="+mj-cs"/>
              </a:rPr>
              <a:t>Team Members</a:t>
            </a:r>
            <a:endParaRPr lang="en-US" sz="2800" dirty="0">
              <a:latin typeface="Candara" panose="020E0502030303020204" pitchFamily="34" charset="0"/>
              <a:ea typeface="+mj-ea"/>
              <a:cs typeface="+mj-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700290"/>
            <a:ext cx="4191000" cy="4413647"/>
          </a:xfrm>
          <a:prstGeom prst="rect">
            <a:avLst/>
          </a:prstGeom>
        </p:spPr>
      </p:pic>
    </p:spTree>
    <p:extLst>
      <p:ext uri="{BB962C8B-B14F-4D97-AF65-F5344CB8AC3E}">
        <p14:creationId xmlns:p14="http://schemas.microsoft.com/office/powerpoint/2010/main" val="11066057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Details</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b="1" cap="small" dirty="0" smtClean="0"/>
              <a:t>    Objective </a:t>
            </a:r>
            <a:endParaRPr lang="en-US" b="1" cap="small" dirty="0"/>
          </a:p>
          <a:p>
            <a:r>
              <a:rPr lang="en-US" dirty="0"/>
              <a:t>Development of an Order and Invoice Management System (OIMS)</a:t>
            </a:r>
          </a:p>
          <a:p>
            <a:pPr marL="0" indent="0">
              <a:buNone/>
            </a:pPr>
            <a:r>
              <a:rPr lang="en-US" dirty="0"/>
              <a:t> </a:t>
            </a:r>
            <a:r>
              <a:rPr lang="en-US" dirty="0" smtClean="0"/>
              <a:t>   </a:t>
            </a:r>
          </a:p>
          <a:p>
            <a:pPr marL="0" indent="0">
              <a:buNone/>
            </a:pPr>
            <a:r>
              <a:rPr lang="en-US" b="1" cap="small" dirty="0"/>
              <a:t> </a:t>
            </a:r>
            <a:r>
              <a:rPr lang="en-US" b="1" cap="small" dirty="0" smtClean="0"/>
              <a:t>    Abstract </a:t>
            </a:r>
            <a:r>
              <a:rPr lang="en-US" b="1" cap="small" dirty="0"/>
              <a:t>of the project </a:t>
            </a:r>
          </a:p>
          <a:p>
            <a:r>
              <a:rPr lang="en-US" dirty="0"/>
              <a:t>This project is aimed at developing an Order and Invoice Management System (OIMS).  </a:t>
            </a:r>
          </a:p>
          <a:p>
            <a:r>
              <a:rPr lang="en-US" dirty="0"/>
              <a:t>Acme </a:t>
            </a:r>
            <a:r>
              <a:rPr lang="en-US" dirty="0" err="1" smtClean="0"/>
              <a:t>inc.</a:t>
            </a:r>
            <a:r>
              <a:rPr lang="en-US" dirty="0" smtClean="0"/>
              <a:t> </a:t>
            </a:r>
            <a:r>
              <a:rPr lang="en-US" dirty="0"/>
              <a:t>is organization which manufactures stationary items like books</a:t>
            </a:r>
            <a:r>
              <a:rPr lang="en-US"/>
              <a:t>, </a:t>
            </a:r>
            <a:r>
              <a:rPr lang="en-US" smtClean="0"/>
              <a:t>pen, </a:t>
            </a:r>
            <a:r>
              <a:rPr lang="en-US"/>
              <a:t>printing </a:t>
            </a:r>
            <a:r>
              <a:rPr lang="en-US" smtClean="0"/>
              <a:t>paper, </a:t>
            </a:r>
            <a:r>
              <a:rPr lang="en-US" dirty="0"/>
              <a:t>etc. They receive order from all over the country for their stationary product. Initially they are managing all the activities like inventory management and order management manually. They want an online application which will allow the internal employee of the organization to maintain product and customer record as well as maintain the details of the order place and creating invoices for the same. </a:t>
            </a:r>
          </a:p>
          <a:p>
            <a:endParaRPr lang="en-US" dirty="0"/>
          </a:p>
        </p:txBody>
      </p:sp>
    </p:spTree>
    <p:extLst>
      <p:ext uri="{BB962C8B-B14F-4D97-AF65-F5344CB8AC3E}">
        <p14:creationId xmlns:p14="http://schemas.microsoft.com/office/powerpoint/2010/main" val="27035606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 Depicting Entire Project</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9617" y="1600200"/>
            <a:ext cx="6444765" cy="4525963"/>
          </a:xfrm>
        </p:spPr>
      </p:pic>
    </p:spTree>
    <p:extLst>
      <p:ext uri="{BB962C8B-B14F-4D97-AF65-F5344CB8AC3E}">
        <p14:creationId xmlns:p14="http://schemas.microsoft.com/office/powerpoint/2010/main" val="23254597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Diagram</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4850" y="1605756"/>
            <a:ext cx="7734300" cy="4514850"/>
          </a:xfrm>
        </p:spPr>
      </p:pic>
    </p:spTree>
    <p:extLst>
      <p:ext uri="{BB962C8B-B14F-4D97-AF65-F5344CB8AC3E}">
        <p14:creationId xmlns:p14="http://schemas.microsoft.com/office/powerpoint/2010/main" val="26582832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2271" y="1600200"/>
            <a:ext cx="7459457" cy="4525963"/>
          </a:xfrm>
        </p:spPr>
      </p:pic>
    </p:spTree>
    <p:extLst>
      <p:ext uri="{BB962C8B-B14F-4D97-AF65-F5344CB8AC3E}">
        <p14:creationId xmlns:p14="http://schemas.microsoft.com/office/powerpoint/2010/main" val="27049723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3299" y="1600200"/>
            <a:ext cx="7037402" cy="4525963"/>
          </a:xfrm>
        </p:spPr>
      </p:pic>
    </p:spTree>
    <p:extLst>
      <p:ext uri="{BB962C8B-B14F-4D97-AF65-F5344CB8AC3E}">
        <p14:creationId xmlns:p14="http://schemas.microsoft.com/office/powerpoint/2010/main" val="4179149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24000"/>
            <a:ext cx="7772400" cy="4602163"/>
          </a:xfrm>
        </p:spPr>
      </p:pic>
    </p:spTree>
    <p:extLst>
      <p:ext uri="{BB962C8B-B14F-4D97-AF65-F5344CB8AC3E}">
        <p14:creationId xmlns:p14="http://schemas.microsoft.com/office/powerpoint/2010/main" val="15384024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LogIn</a:t>
            </a:r>
            <a:r>
              <a:rPr lang="en-US" dirty="0" smtClean="0"/>
              <a:t> 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1180" y="2200837"/>
            <a:ext cx="6201640" cy="3324689"/>
          </a:xfrm>
        </p:spPr>
      </p:pic>
    </p:spTree>
    <p:extLst>
      <p:ext uri="{BB962C8B-B14F-4D97-AF65-F5344CB8AC3E}">
        <p14:creationId xmlns:p14="http://schemas.microsoft.com/office/powerpoint/2010/main" val="31233729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E1045EF88F9144C98EBFE9AF584AEE2" ma:contentTypeVersion="3" ma:contentTypeDescription="Create a new document." ma:contentTypeScope="" ma:versionID="15fb2a9760579ff3a7d12a410b813b63">
  <xsd:schema xmlns:xsd="http://www.w3.org/2001/XMLSchema" xmlns:xs="http://www.w3.org/2001/XMLSchema" xmlns:p="http://schemas.microsoft.com/office/2006/metadata/properties" xmlns:ns2="952a6df7-b138-4f89-9bc4-e7a874ea3254" xmlns:ns3="3b5ee5ad-779a-427c-9f3c-3902c7a7b0ef" targetNamespace="http://schemas.microsoft.com/office/2006/metadata/properties" ma:root="true" ma:fieldsID="e9aee2d870a842b743f0a02d87b3de14" ns2:_="" ns3:_="">
    <xsd:import namespace="952a6df7-b138-4f89-9bc4-e7a874ea3254"/>
    <xsd:import namespace="3b5ee5ad-779a-427c-9f3c-3902c7a7b0ef"/>
    <xsd:element name="properties">
      <xsd:complexType>
        <xsd:sequence>
          <xsd:element name="documentManagement">
            <xsd:complexType>
              <xsd:all>
                <xsd:element ref="ns2:FolderName" minOccurs="0"/>
                <xsd:element ref="ns3:Levels"/>
                <xsd:element ref="ns3:Category"/>
                <xsd:element ref="ns3:Material_x0020_Typ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2a6df7-b138-4f89-9bc4-e7a874ea3254" elementFormDefault="qualified">
    <xsd:import namespace="http://schemas.microsoft.com/office/2006/documentManagement/types"/>
    <xsd:import namespace="http://schemas.microsoft.com/office/infopath/2007/PartnerControls"/>
    <xsd:element name="FolderName" ma:index="8" nillable="true" ma:displayName="FolderName" ma:internalName="FolderNam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5ee5ad-779a-427c-9f3c-3902c7a7b0ef" elementFormDefault="qualified">
    <xsd:import namespace="http://schemas.microsoft.com/office/2006/documentManagement/types"/>
    <xsd:import namespace="http://schemas.microsoft.com/office/infopath/2007/PartnerControls"/>
    <xsd:element name="Levels" ma:index="9" ma:displayName="Levels" ma:default="L1" ma:format="Dropdown" ma:internalName="Levels">
      <xsd:simpleType>
        <xsd:restriction base="dms:Choice">
          <xsd:enumeration value="L1"/>
          <xsd:enumeration value="L2"/>
          <xsd:enumeration value="L3"/>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1"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aterial_x0020_Type xmlns="3b5ee5ad-779a-427c-9f3c-3902c7a7b0ef">Class book</Material_x0020_Type>
    <Category xmlns="3b5ee5ad-779a-427c-9f3c-3902c7a7b0ef">Module Artifact</Category>
    <Levels xmlns="3b5ee5ad-779a-427c-9f3c-3902c7a7b0ef">L1</Levels>
    <FolderName xmlns="952a6df7-b138-4f89-9bc4-e7a874ea3254" xsi:nil="true"/>
  </documentManagement>
</p:properties>
</file>

<file path=customXml/itemProps1.xml><?xml version="1.0" encoding="utf-8"?>
<ds:datastoreItem xmlns:ds="http://schemas.openxmlformats.org/officeDocument/2006/customXml" ds:itemID="{8A4511C7-3CF7-4DE5-A93B-41A0EC863183}">
  <ds:schemaRefs>
    <ds:schemaRef ds:uri="http://schemas.microsoft.com/sharepoint/v3/contenttype/forms"/>
  </ds:schemaRefs>
</ds:datastoreItem>
</file>

<file path=customXml/itemProps2.xml><?xml version="1.0" encoding="utf-8"?>
<ds:datastoreItem xmlns:ds="http://schemas.openxmlformats.org/officeDocument/2006/customXml" ds:itemID="{5DBB6F42-90FE-4E3A-AF9B-A81F85457D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2a6df7-b138-4f89-9bc4-e7a874ea3254"/>
    <ds:schemaRef ds:uri="3b5ee5ad-779a-427c-9f3c-3902c7a7b0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F59D98-0F06-4631-A6BC-A483DF8C91A4}">
  <ds:schemaRefs>
    <ds:schemaRef ds:uri="http://www.w3.org/XML/1998/namespace"/>
    <ds:schemaRef ds:uri="http://schemas.microsoft.com/office/2006/documentManagement/types"/>
    <ds:schemaRef ds:uri="3b5ee5ad-779a-427c-9f3c-3902c7a7b0ef"/>
    <ds:schemaRef ds:uri="http://purl.org/dc/elements/1.1/"/>
    <ds:schemaRef ds:uri="http://purl.org/dc/dcmitype/"/>
    <ds:schemaRef ds:uri="http://purl.org/dc/terms/"/>
    <ds:schemaRef ds:uri="http://schemas.openxmlformats.org/package/2006/metadata/core-properties"/>
    <ds:schemaRef ds:uri="http://schemas.microsoft.com/office/2006/metadata/properties"/>
    <ds:schemaRef ds:uri="http://schemas.microsoft.com/office/infopath/2007/PartnerControls"/>
    <ds:schemaRef ds:uri="952a6df7-b138-4f89-9bc4-e7a874ea3254"/>
  </ds:schemaRefs>
</ds:datastoreItem>
</file>

<file path=docProps/app.xml><?xml version="1.0" encoding="utf-8"?>
<Properties xmlns="http://schemas.openxmlformats.org/officeDocument/2006/extended-properties" xmlns:vt="http://schemas.openxmlformats.org/officeDocument/2006/docPropsVTypes">
  <TotalTime>472</TotalTime>
  <Words>159</Words>
  <Application>Microsoft Office PowerPoint</Application>
  <PresentationFormat>On-screen Show (4:3)</PresentationFormat>
  <Paragraphs>56</Paragraphs>
  <Slides>18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Candara</vt:lpstr>
      <vt:lpstr>Wingdings</vt:lpstr>
      <vt:lpstr>Office Theme</vt:lpstr>
      <vt:lpstr>PowerPoint Presentation</vt:lpstr>
      <vt:lpstr>PowerPoint Presentation</vt:lpstr>
      <vt:lpstr>Project Details</vt:lpstr>
      <vt:lpstr>Diagram Depicting Entire Project</vt:lpstr>
      <vt:lpstr>Use Case Diagram</vt:lpstr>
      <vt:lpstr>Class Diagram</vt:lpstr>
      <vt:lpstr>Activity Diagram</vt:lpstr>
      <vt:lpstr>Sequence Diagram</vt:lpstr>
      <vt:lpstr>LogIn Page</vt:lpstr>
      <vt:lpstr>Admin Window</vt:lpstr>
      <vt:lpstr>Clerk Window</vt:lpstr>
      <vt:lpstr>Insert</vt:lpstr>
      <vt:lpstr>Update</vt:lpstr>
      <vt:lpstr>Generate Invoice</vt:lpstr>
      <vt:lpstr>Admin Window</vt:lpstr>
      <vt:lpstr>About Us</vt:lpstr>
      <vt:lpstr>Future Enhancements</vt:lpstr>
      <vt:lpstr>Thanks</vt:lpstr>
    </vt:vector>
  </TitlesOfParts>
  <Company>IGATECORP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Vaishali Kasture</dc:creator>
  <cp:lastModifiedBy>Mulay, Mugdha</cp:lastModifiedBy>
  <cp:revision>18</cp:revision>
  <dcterms:created xsi:type="dcterms:W3CDTF">2016-04-13T10:56:28Z</dcterms:created>
  <dcterms:modified xsi:type="dcterms:W3CDTF">2018-10-25T12:40:00Z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0x010100FE1045EF88F9144C98EBFE9AF584AEE2</vt:lpwstr>
  </property>
</Properties>
</file>